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272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主要讲述了团队合作中良好沟通的重要性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并提供了改善团队沟通的实用建议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1362834"/>
            <a:ext cx="9602959" cy="1296144"/>
          </a:xfrm>
          <a:prstGeom prst="rect">
            <a:avLst/>
          </a:prstGeom>
        </p:spPr>
      </p:pic>
      <p:pic>
        <p:nvPicPr>
          <p:cNvPr id="4" name="语篇导航-DA.eps" descr="id:2147488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875002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257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on a team is quite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if people on your team are not good at communicating, you may often feel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 a successful team, good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交流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necessary part for both the leaders and team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is some helpful advice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 other people actively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17032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考查名词。句意：为了创建成功的团队良好的交流是最必不可少的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根据上下文和中文提示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交流的名词形式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）作主语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强调沟通是团队合作的核心要素。故填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5329268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对领导者和团队成员而言都必不可少。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体现团队的两类角色。应使用复数。故填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14972" y="1743938"/>
            <a:ext cx="20521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communication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8830504" y="2264889"/>
            <a:ext cx="1297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members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is speaking to you, you’re supposed to listen to him/her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not sure about something, you should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主动提出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him/her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way, you can make things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moving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other people’s ideas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考查固定搭配。句意：若有疑问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应主动询问。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主动提出做某事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,offer to ask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主动询问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体现积极沟通的态度。故填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2930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考查形容词作宾补。固定搭配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某物变得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1230" y="1702378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offer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59102" y="2254651"/>
            <a:ext cx="832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clear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tells you about his/her ideas, you should think about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you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感兴趣的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could make him/her get a feeling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your ideas with other 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考查形容词。句意：这表明你是感兴趣的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此空需使用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interested,interesting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常常用于修饰事物。故填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后加名词。短语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feeling of satisfaction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满足感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说明认真倾听带给队友的积极感受。故填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satisfaction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90352" y="1995227"/>
            <a:ext cx="1477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interested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18742" y="2536037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satisfaction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have a new idea, talk with others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thinking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to get better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also helps to improve your relationships and then you can work out all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criticize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批评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与他人讨论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独自思考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的差异。故填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out difficulties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解决困难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）。复数形式泛指团队合作中的各类问题。故填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36594" y="1306264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instead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845192" y="2386502"/>
            <a:ext cx="1568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difficulties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does something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don’t criticize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him to find out reasons and then help him to deal with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Criticizing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teammates too often may make them keep away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result, you may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孤独的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考查形容词作后置定语。句意：当某人做错事时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something wrong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做错事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形容词修饰不定代词后置。故填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考查形容词。句意：你可能在工作中感到孤独。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lonely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感到孤独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）呼应前文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队友疏远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的结果。故填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86320" y="1412776"/>
            <a:ext cx="1017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wrong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6614" y="3040082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lonely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549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2025-09-17T11:26:25Z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